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2" r:id="rId2"/>
    <p:sldId id="53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14536-FCAE-5EA5-1485-8103D328E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33512C13-54EE-B8E7-E5B6-E4BBE47A06C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石川県の場所を示すイラスト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FF38325-190C-52A1-2B6C-DA9BB5196FAE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4141083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FE25B4B4-C587-4F90-8604-44342519B6A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599D2E1A-0CB8-0D83-B134-BAEE01FC9EA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C690B853-32CF-D412-32D2-04F7F81858A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3EAC46A1-FF27-9D54-DEC7-C08BA85EDEF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A3FAF310-2111-EEB7-83AF-1C7332C9B0D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C4BB796-0F79-5FE6-BC6A-2C935CE486F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27E91B12-07CF-103C-15D4-E0973FBEA4B7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043B5C5C-7ECC-F69C-E2B1-0FB3C2DF8C4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AB6E3174-4700-9D2A-CE70-E7340C837C7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F72D6A3-9CDF-A3B7-8C9C-CD9D5215C602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EE842E8-4DDF-375E-37FB-2E38E66137D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65133978-B055-9F40-26D5-E5EFFA3F155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5C6EB8D-3D67-9200-F849-7DD680C949CC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1DAF2477-6941-27A0-CFA1-CCB57F73228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21A63DD7-1A35-02C9-1A82-7BC0430049D7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5EF96937-F842-0B7D-CBE9-2E18A031981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7EAF76D-FD89-A708-F2A7-739FEBBDA0FB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CDFD957D-3C7C-46A6-4C87-750519D72A23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ED73EADA-22F9-B71E-7B53-3D2A6712176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FBCFD7EE-0CD6-740A-9019-733168C568FE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755A4BA7-D601-3ADE-1F26-8CFBFF18C3C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7A0B3952-05E5-47BB-D4E2-E180906661E3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20CE1709-3AFA-68F0-6DE5-9A695332CB1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B39ED7C6-97FC-B393-A286-FD8655760B51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8EC8B8B9-91CA-3D61-8186-EB83299042FB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A15DB74-0AB7-25CE-7AD6-A38CF1DD3C60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1D4337B7-97D8-9E99-2608-A0D0AB31F4F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BB4C1D29-30F1-A56A-C5AD-4D29A8DF329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E8BF36C-FAF3-2A64-AB44-8175A1390B6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863B1DEB-BA3F-F009-999F-3BCB6FE2E53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14E5212B-E273-2FB3-65CC-6BD7173B421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D06051F3-F6BF-62F7-011F-D4CE26E3FB9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794CCEC4-C062-1DEE-5AFE-0DD72767291F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889340D1-6CA9-9A07-E8E7-8DF9F954E713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B2C3431E-2586-F1B4-2A10-235CB581A4D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4C202978-E01D-8525-05CE-0FCB1FAAFD5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1F78F423-A59D-83E4-48D2-1CAE6DEEF9B8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65B3FEDC-C4C6-3831-806F-EA6720AE526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7F5E7447-998D-1D5F-B522-06EDF06066D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C985B550-1AEF-7607-84D7-76F2354D597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49141681-A92D-5645-20DB-22A2C94A251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1B4C0907-87BA-F348-3FCF-1D1794949A4E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EFCE29CF-C092-93D5-40A8-CCC3423DC4E1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83862238-60C6-3ED6-6577-85FC7AF934F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6E89F5D9-8ED8-76F0-58E6-7256761587CF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1CC4B4C9-BF54-3FBE-302A-44443FE9E07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8078510E-5EF3-8C22-1B8D-96F110E883E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F6CCD84B-71BC-3569-5827-F325176FC3A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矢印: 下 2">
              <a:extLst>
                <a:ext uri="{FF2B5EF4-FFF2-40B4-BE49-F238E27FC236}">
                  <a16:creationId xmlns:a16="http://schemas.microsoft.com/office/drawing/2014/main" id="{1B876BE3-9174-31C4-9C67-280C6450CBD1}"/>
                </a:ext>
              </a:extLst>
            </p:cNvPr>
            <p:cNvSpPr/>
            <p:nvPr/>
          </p:nvSpPr>
          <p:spPr>
            <a:xfrm>
              <a:off x="5001421" y="410331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F30D0BD-60D1-852C-93EA-71ECACCD0F6E}"/>
                </a:ext>
              </a:extLst>
            </p:cNvPr>
            <p:cNvSpPr txBox="1"/>
            <p:nvPr/>
          </p:nvSpPr>
          <p:spPr>
            <a:xfrm>
              <a:off x="4831586" y="390011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7D565EF-BCEA-F1EE-43F7-1C7FC231D828}"/>
              </a:ext>
            </a:extLst>
          </p:cNvPr>
          <p:cNvGrpSpPr>
            <a:grpSpLocks noChangeAspect="1"/>
          </p:cNvGrpSpPr>
          <p:nvPr/>
        </p:nvGrpSpPr>
        <p:grpSpPr>
          <a:xfrm>
            <a:off x="3655695" y="1207199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9AF7A957-FCB7-0382-FC20-E49D1FBF70C4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9CB9D1D8-8DA6-C12B-D7F3-6BF4D69F903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0FD09AD7-6AFD-21DD-7365-8BFD6CA1408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313E01E8-25CA-17BF-9A58-0301CB74C30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6B73597F-DB5F-D340-E7DA-71ADE24E67F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E2526424-480E-AC8C-271A-B0D39670689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1FBFE90C-1379-F584-49F0-43AA547DE21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BA0BC66-0A79-ECC3-3E0A-53C8781A3FA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ED02E424-6CC8-0CEA-94E5-69F9676EB0A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0E3042E1-C399-108F-27C7-02F6C47FC54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C66CD9AA-DF64-2927-083D-B79B2784D43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A121378A-5F96-CE37-4760-B4CC21731E9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5CCEF086-8A2C-015C-D52F-93FF5673B16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E82F77C1-1080-90E2-07A8-B35A7BD3E06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914090C0-5095-8DEB-ED6F-F28CC842FAA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FDCF06DA-74D5-EFBE-F4CD-A6C41D54AA5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63FEFBA2-F9E6-7F89-B2E5-AC0DF92BB07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7623DA75-D005-AA5B-BF64-299C506AEAD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BAC7D20-34CC-9D8D-3381-E23AC332A50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F0FF5CB9-0509-30CA-F7A7-F3E726CE2F8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00CA798-4699-C5A7-0F8E-2B156C3D988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257679C8-892B-DF4D-F966-FB138442C56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479D21A2-B558-646B-2358-2B981756E78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7E3B18BD-337E-2CEA-CFEB-6E4B3636D7E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DEA24E5B-D710-BD9E-6CF6-26E7548FCFD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123E752E-95A1-C40E-964F-99B4F4E5D8A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078A3EEC-8F49-AF8C-C2AB-A0114473088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7BFDE200-00B3-4714-6F48-30A78B94D94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EA642DDD-70E9-E95C-2A1F-1B9BB85BAA7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A2C0B6A-3C2A-CAF1-4E08-07E318B627F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39BF5FCA-EC36-ED95-AC84-E44CFE9A760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482D54BD-A084-9225-5D22-837B089B48F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AA555AE-533E-AE85-58EE-E7D7BDB26F6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B2B9A1F5-9D40-2000-62EC-8163C9C45C9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FFE4B826-E2ED-D9F4-C53F-87CC6AD9DCD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FBED9E15-B80C-41FB-DD27-9C2DA6377BC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044D5AFA-A06F-C605-F67D-8B519E2E84E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90362245-43D6-AE9D-1C22-CC90D918369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0044A2D5-A340-F483-B05B-C5E4BA87471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700E09F5-4A3D-4F9E-AABF-223560B9D2D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FF38A2B6-9F98-EBF3-60A8-E85963BECC7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8C5B0293-1D5F-33B9-330A-C10691F5EA8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2B3C4E41-F8D5-FB70-67AC-1B42DFD2586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04E75BA3-17F3-45F3-18FB-2D326740D18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8C26E89B-B5BC-394A-EA39-0E1F70D29EE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DC0CE33C-12FC-2AD7-C210-4E8F3B9670F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59CB264-44E8-BF8C-CEEB-920907B0908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39494E22-A81E-5A96-13E3-18D1CE72EAC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216AFE3A-9A99-CD78-6441-3F1C2B026CA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74E09C51-1DDD-BBBD-A382-92925E700438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F0DCB187-6D5A-B69B-36EF-F6132E7A749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AC29AE16-FDDF-1B52-BBBB-B5948F89EB2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F5D584EA-9F03-5D01-0CB4-70BFB026C08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E7AC2520-DEB8-ECD1-9B4F-973911C75125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FA04499-184E-63C4-50C4-080D2E482B3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C17366CE-CD2C-DAF8-91D5-5EFEAF81B22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BB16F2FF-665C-49DF-9E23-A29FD1A02DD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9F357608-97F5-A9D4-FB1B-E5DFFC317C6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BC2A8BC9-E551-A699-0C00-BE854E673F6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F475A60F-97DF-9830-FEDC-E4D5CABA5BA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0C265A95-B565-2BEF-4225-ED0EEAD2A4D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7F8879C0-43CE-99B9-5ECC-F348FC29D0B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4BED3BFA-37AE-C41E-2AD2-D2F09B8F9CA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54F2B646-3A48-FBF8-C0D5-3722F5E2BC0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44D5017C-37D9-58A0-355B-CBDA992C442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05BC41CA-5E2F-A98A-17AA-70C96946141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A3DCEA94-B6D3-6DE4-6E92-96A81F2D8EE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47C0349A-EABC-EAAE-85D3-F0CDA54FA5F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403C2E3C-F32C-2A7E-B211-0913F063118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A83C180D-24AC-FF73-7C71-E4AB1D67BAF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974AF1C2-F5FE-2724-F218-97AB01F9C30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C157C23F-B445-8744-DB46-267A552E6AE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93F798AF-C0F6-EB27-5568-1B12000BB29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93613D1C-20DD-C0C9-2491-7988930582A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F7DE35B3-19B9-2721-D976-F5884AB4BB6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C1F0F63A-347D-E9B0-40D7-DCF5F88EA94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E5183256-5573-F2AF-CEBF-6708AB44C68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2BD2D5E2-82B1-84B3-7433-7489C12877C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F69EE44D-C429-DCF2-A9C1-1ECCC513CEF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BA1549CD-DF18-4D4E-77F5-2353C1EAE26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92D09B1F-1EC4-A59C-C154-0F6C7740107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12D96D05-51D3-ECBD-79E0-645DF767845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8680A22E-31A9-E3FB-A138-398586FF45B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10E8C23D-D4DC-8153-5C34-19FCE3AF8AD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24436303-D4DA-EF42-DA92-BECC24B2E98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DCF774BB-66E2-770A-1388-4B753A32087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F5DEC087-51B1-7B23-62F6-A79B9275D24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3FA69171-5DCE-834B-5970-4628947BFA8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BD13E6B1-32C9-F93F-667B-603EF7958A1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192F2AA2-29AC-400F-4E8E-713D1666E2A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B2D884E0-E0D4-F5BB-B805-CC6089F2FFB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70DD6E24-9CB2-D716-C588-E5EB49AAB2E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306B9E5-08A2-26F1-A9EF-1094E0B3834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731C7DE4-F9D0-B011-0C80-414023B76A8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A2D57E6-B606-694E-082B-14BC45F4D94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DDE390A-E3AC-77B4-4444-D082BFBFCC8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E552752-B6AF-1CDC-A78E-71C22E3E35F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8EA29F57-6D71-D8A1-A79A-95064A8F8CD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F60866BB-7769-E821-85FD-A8CABF061432}"/>
                </a:ext>
              </a:extLst>
            </p:cNvPr>
            <p:cNvCxnSpPr>
              <a:cxnSpLocks/>
            </p:cNvCxnSpPr>
            <p:nvPr/>
          </p:nvCxnSpPr>
          <p:spPr>
            <a:xfrm>
              <a:off x="5039519" y="1999484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129BAE7-1061-A64C-6D67-9338735D7AD4}"/>
                </a:ext>
              </a:extLst>
            </p:cNvPr>
            <p:cNvSpPr txBox="1"/>
            <p:nvPr/>
          </p:nvSpPr>
          <p:spPr>
            <a:xfrm>
              <a:off x="4812534" y="179390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EB76C63-317C-7118-48F8-C3E6C7E4C848}"/>
              </a:ext>
            </a:extLst>
          </p:cNvPr>
          <p:cNvGrpSpPr>
            <a:grpSpLocks noChangeAspect="1"/>
          </p:cNvGrpSpPr>
          <p:nvPr/>
        </p:nvGrpSpPr>
        <p:grpSpPr>
          <a:xfrm>
            <a:off x="734229" y="1192912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1A48A427-7284-23FB-3194-E3EEF8347E78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BB5EA93-8CA3-D592-4D93-BE94D82F5D0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C84F0AC1-E234-647D-BAA9-D89264912EE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934EC1C8-9228-F0B4-2D51-7B70AB015E3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60F8DAE-4DE8-5C6A-9085-68CECDE4CF6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3ADB2755-BE3B-5DBC-3D03-D195F7585D3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4CB0D25B-9824-1F5A-8C40-DB04D6DF079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63EE9CA-7E55-83A3-DDE8-D9CF96AC7DD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FF9FBC0-A4B2-A0AD-F002-C5D6E830229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E123B44B-3076-6813-D333-035D2138E19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9D79E2E1-9D8D-3FB4-E280-2BC77056B75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6771664-246E-01BA-0333-7C72D772513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ACC7C3C-27B6-9103-9B7B-161BCE3564E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910E319E-FD5A-88E0-5065-C1076CD00D8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FBCC0B20-4368-38A2-1F06-BEA0A6E2D9F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5A1F2562-5B20-A52F-9D89-623D16D860A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3EAFEA5C-7E20-CD3B-07F8-91118C59F31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74045654-BFAA-6D77-5891-7E1543F6250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7173E989-AF12-4B87-98E9-C566340A587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B1E206D4-9F26-2D18-1A73-426BE4D62E1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0A4A9E73-125C-AE1A-C331-69E049B5EA9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2E7EE02A-951F-3181-B935-8C9EA2C90CB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FFEE730F-DFF1-BE91-AED7-8198E3E9142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A7BB4144-1F99-A8E2-02EB-B2C9C2F4701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75F88A7-082A-AD5F-D001-D02414A2C68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96338E50-005C-DE45-C05C-FE7B6C799E4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2840E234-F19A-E35E-4FE0-DE265404B92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92B14F5F-7893-B230-C0C6-EEC08BD3414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8DD57C5C-5FF9-D73F-F4AF-BFC29C60452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CA38BF79-324A-A22E-B256-E3EF0BFACAA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F5F220C-51F9-0DC8-C023-8FD218801F7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C4C1C479-DD88-780C-F706-B3DB9A2F378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729050FF-2336-03DA-0224-D6A723C39D6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573B64D1-9CAF-D2E8-72C6-5B59476EE4A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F2F61984-642C-9828-1632-3533D1A5AC5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3816A34F-891F-4497-CA06-75363A46808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88021193-177E-500A-9DD7-DB36FE468C3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7B777B5A-3EBE-B205-79C4-F3D654EB6F8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199C1E28-7E7E-A568-BC08-55599700D66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C1396345-3133-7819-28D6-B6DF2BBB728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0F11D712-BC29-ED69-331A-4807FCE4688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BEB1F61-9E98-CDEA-984B-7EAE189B9E7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81BB8AC-E4B4-CC41-56CC-F08415D7F2B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40B1126-548A-49BE-5B84-941BF535FA0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CEA00DB5-1B5B-FD81-D9E8-5F8DFA70D03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51B5BD71-F888-5B4D-E44A-32487639BA1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7A365BA6-703F-E6DA-3025-6736C681C23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88C82965-5A66-C728-1E3D-75CE740B652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207B212F-3B62-8619-7605-76FA4753C71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2625CF3C-AD17-ECE4-4B48-B5E91D0DD634}"/>
                </a:ext>
              </a:extLst>
            </p:cNvPr>
            <p:cNvCxnSpPr>
              <a:cxnSpLocks/>
            </p:cNvCxnSpPr>
            <p:nvPr/>
          </p:nvCxnSpPr>
          <p:spPr>
            <a:xfrm>
              <a:off x="2624932" y="1999484"/>
              <a:ext cx="0" cy="232569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61C8CDA0-1318-3C88-579C-1A337E08D4A3}"/>
                </a:ext>
              </a:extLst>
            </p:cNvPr>
            <p:cNvSpPr txBox="1"/>
            <p:nvPr/>
          </p:nvSpPr>
          <p:spPr>
            <a:xfrm>
              <a:off x="2330620" y="1793903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3C40594-377F-2183-4273-A425623018E0}"/>
              </a:ext>
            </a:extLst>
          </p:cNvPr>
          <p:cNvGrpSpPr>
            <a:grpSpLocks noChangeAspect="1"/>
          </p:cNvGrpSpPr>
          <p:nvPr/>
        </p:nvGrpSpPr>
        <p:grpSpPr>
          <a:xfrm>
            <a:off x="736342" y="4172833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729DC850-E058-AA8E-0EA0-24ADF1D254C9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E863BC4C-7B7D-3AFF-DC09-6ED16CAF1D4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FFD9EF55-C760-044D-A0CF-46A48332164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1A245248-09C2-CE15-53F5-181769C6DC7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B180EDC7-7923-26D0-4171-69F9B20F80B0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88FF7E1A-85CF-B3C1-4305-88699F0C672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9BAEBBAB-DCE9-1981-25CB-044AD8E1F8D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6D55B010-53BA-1052-2C87-F87CE2AB7A3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0CDD3DD9-C574-6E9B-8271-5EE560BD9E4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3CD92B20-CC70-7218-5602-5286697FE49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A2AAF4E-E16A-FBDB-55DA-5274D0D78F7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6C122BCB-87E6-884E-3D53-6F5BCD5A966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CFFDF156-4587-0807-9ABE-F6320C961D2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EF6D9B86-8522-42F7-4808-483D4B5D872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8F077605-083D-8F37-E9DF-9A19BE0A07E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71A12334-095A-0A86-1074-B95CC9A63AC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C7A9816F-670D-CD8A-6EBA-E69EC2A0D5A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6E6F0F5E-1878-6FF8-CE3B-0BA3385F894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E860A9AF-198F-2B45-E836-E21FB59FBB7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65C49F48-AB4E-E057-9281-049F0D28DF79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C9412825-722C-F9E9-42AA-5A6F6B86626C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F7F5009D-C87E-2938-50CE-CC142D9EA5C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045A4257-E835-A223-2145-BA6D99BDB133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E2A8E302-9404-7E4E-3B73-E3DC25FE7171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926D110D-64C3-3C09-D2A4-0917D44D30F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3DEAE509-2247-75C4-9985-9045E0CAC2C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0E4FABD4-3F06-73DA-EC48-C43C7F4B825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8A794A2E-EBAB-438F-251C-597F0F6FCE0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3A94BDBF-917F-1464-38BE-CC0F2CC5F62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B3685D85-1F15-1C03-9D14-42591DD9A69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9122BA2-083F-6705-35C9-B4CBA2656F0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5385CAA-4CEC-9911-0A40-C3F0197101C3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25A7D810-A42F-7EDF-B221-522D83CEC88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13D2D4D0-22FA-9F91-EA4D-5335756CFFC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747A91B4-792A-2192-9CE6-22574B4D3F47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150B1E65-1B36-A883-59A0-D081B88326B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10E69D99-8E79-CABD-CFB7-FA05B6D2FF5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57BE0955-A9CC-BD2E-AAF5-5CB52C62F08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18A87486-7F00-B313-33C3-3555EDF9F4BE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EF730025-D1F0-D60F-5192-2F188C548A6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B62612A-43C1-818A-9850-E81A606E900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0C54CC8E-9EC0-77CE-E2A2-171D42407BA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B7CF3551-6A4D-A16F-5917-71B918EBDCAA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2B62D951-6F35-62C6-FCA3-CC73BF4C6BC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27159980-173C-7BF1-E0DB-D1AB1802235C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C3A33F00-EEDE-535D-26BF-B3478C3A9E6D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ED7BE2C1-D8CF-177A-348C-1768203DBA9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1666303C-A043-1239-8EFC-81558A6D0A0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EE166541-4374-94D0-C68A-A865153FDD3B}"/>
                </a:ext>
              </a:extLst>
            </p:cNvPr>
            <p:cNvCxnSpPr>
              <a:cxnSpLocks/>
            </p:cNvCxnSpPr>
            <p:nvPr/>
          </p:nvCxnSpPr>
          <p:spPr>
            <a:xfrm>
              <a:off x="2658269" y="4333109"/>
              <a:ext cx="0" cy="232569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154434E-4B1B-24F3-C283-9CAAC09C30FF}"/>
                </a:ext>
              </a:extLst>
            </p:cNvPr>
            <p:cNvSpPr txBox="1"/>
            <p:nvPr/>
          </p:nvSpPr>
          <p:spPr>
            <a:xfrm>
              <a:off x="2363957" y="4127528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石川県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468DDE0-7F80-D2B3-C73F-5BB7ECF22808}"/>
              </a:ext>
            </a:extLst>
          </p:cNvPr>
          <p:cNvGrpSpPr>
            <a:grpSpLocks noChangeAspect="1"/>
          </p:cNvGrpSpPr>
          <p:nvPr/>
        </p:nvGrpSpPr>
        <p:grpSpPr>
          <a:xfrm>
            <a:off x="6677072" y="4172833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CC0103DF-9FE7-9FA6-219D-EE1FB8D1D5CB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C895FCF-3C7D-697A-5514-4900C050960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6B8D3B33-A850-D597-A077-38B7886EBA9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A971A0FB-142B-D549-5FFF-71FD13172FC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4B3447B5-9547-96BC-C894-28B2AD34D03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60FA5DE-533A-46E0-280F-E832EE02C15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19515038-ECCE-17D3-7723-2D752E2F41B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DC7785F-0699-31FF-BDD3-8CA442EF843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CCDA8FD2-FF48-280A-0BC5-AD33D109A17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F6D161E4-0022-478B-89DA-9BC5AA2E37F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EA2E7C74-FEF5-06DE-890A-662C170C32E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0173717C-B179-7C94-EDAA-1B5C1E64142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29D89D03-8856-4F70-548A-1513C185AEE9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D18FC179-0083-9029-84C0-4EBE9D84D46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F257055-6144-0D46-D5C4-671C1907DCA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FF5C9503-58BE-87DE-BE1C-556EA97F114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73D4A237-7D53-5C6F-3421-87C5C8D73C2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716BE4E8-B030-7A6B-189E-C892C782E0D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CE86D1CC-46A7-5483-726B-C3520C8568D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7D1C239E-1571-D026-6DE5-4AAD6681557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9856B4B-5D2A-C039-4918-9B7BF38EDDC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85E58B6D-63AF-5823-CAA0-D70C0F67BA1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30411A86-7E01-803C-0C55-6ED29D0DA64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BF6CB9C3-0C83-87AF-E40E-25951723C9EF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858F3F58-F2DE-6CF6-DBE2-BBE2E6D4B79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765F51C-9972-6E79-19A4-862F02013D0E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099007F0-5502-9F5E-6B1D-86AFD272016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CF5104B-DF26-37B7-70CB-0EAE810C2BE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7C961B4-83C6-21A1-2D27-18B4F5D42C2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96EB848E-20F0-CCC3-3A31-767F0A512DC2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C5A8E2C-4EE8-95DD-A58F-BB8B01669F1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0534E86-5B14-B97B-A358-84818BCAD69A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5D763904-F119-7E4F-1905-534A1DC8949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5B7F77AB-5898-49D6-DFA2-B7F0EC18D10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05CB4043-3BA4-4F09-4758-F4916FCCD5FB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041DA088-16C1-799F-6F26-B2A99408435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36CA463-2022-CBAC-4E68-7368F71944EC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F2280ECB-C6DA-5184-A3BD-B23F676831A5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B2D6AA7-D03F-3E41-B236-CD631E09151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DA54CB8C-7B71-C3F3-581C-B96F60B8102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F329864E-4F72-C89C-2C71-01B0837FD95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F991F893-7F9C-EB66-31ED-7F65C86667B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6023310A-F1DF-001C-3F95-27A5C2431A0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8F548DC6-60E5-D326-03B0-1220B531E708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4CF6524D-062D-30A4-D003-38A761D6D0B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F680355-FA08-F369-B213-DFC443D81EE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804D8CA-20F9-8D18-C970-7978D71AEE1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A1298AD-49BA-287A-B47E-3252BC376321}"/>
                </a:ext>
              </a:extLst>
            </p:cNvPr>
            <p:cNvSpPr/>
            <p:nvPr/>
          </p:nvSpPr>
          <p:spPr>
            <a:xfrm>
              <a:off x="7384405" y="4553291"/>
              <a:ext cx="87964" cy="108916"/>
            </a:xfrm>
            <a:custGeom>
              <a:avLst/>
              <a:gdLst>
                <a:gd name="connsiteX0" fmla="*/ 656336 w 828209"/>
                <a:gd name="connsiteY0" fmla="*/ 297 h 1335837"/>
                <a:gd name="connsiteX1" fmla="*/ 827104 w 828209"/>
                <a:gd name="connsiteY1" fmla="*/ 129913 h 1335837"/>
                <a:gd name="connsiteX2" fmla="*/ 535004 w 828209"/>
                <a:gd name="connsiteY2" fmla="*/ 295013 h 1335837"/>
                <a:gd name="connsiteX3" fmla="*/ 598406 w 828209"/>
                <a:gd name="connsiteY3" fmla="*/ 516171 h 1335837"/>
                <a:gd name="connsiteX4" fmla="*/ 603264 w 828209"/>
                <a:gd name="connsiteY4" fmla="*/ 523863 h 1335837"/>
                <a:gd name="connsiteX5" fmla="*/ 595204 w 828209"/>
                <a:gd name="connsiteY5" fmla="*/ 531749 h 1335837"/>
                <a:gd name="connsiteX6" fmla="*/ 420704 w 828209"/>
                <a:gd name="connsiteY6" fmla="*/ 787137 h 1335837"/>
                <a:gd name="connsiteX7" fmla="*/ 401654 w 828209"/>
                <a:gd name="connsiteY7" fmla="*/ 1320537 h 1335837"/>
                <a:gd name="connsiteX8" fmla="*/ 374466 w 828209"/>
                <a:gd name="connsiteY8" fmla="*/ 1335837 h 1335837"/>
                <a:gd name="connsiteX9" fmla="*/ 364538 w 828209"/>
                <a:gd name="connsiteY9" fmla="*/ 1323149 h 1335837"/>
                <a:gd name="connsiteX10" fmla="*/ 342124 w 828209"/>
                <a:gd name="connsiteY10" fmla="*/ 1299105 h 1335837"/>
                <a:gd name="connsiteX11" fmla="*/ 127810 w 828209"/>
                <a:gd name="connsiteY11" fmla="*/ 1244337 h 1335837"/>
                <a:gd name="connsiteX12" fmla="*/ 22292 w 828209"/>
                <a:gd name="connsiteY12" fmla="*/ 1092385 h 1335837"/>
                <a:gd name="connsiteX13" fmla="*/ 0 w 828209"/>
                <a:gd name="connsiteY13" fmla="*/ 1061661 h 1335837"/>
                <a:gd name="connsiteX14" fmla="*/ 21384 w 828209"/>
                <a:gd name="connsiteY14" fmla="*/ 1036621 h 1335837"/>
                <a:gd name="connsiteX15" fmla="*/ 382604 w 828209"/>
                <a:gd name="connsiteY15" fmla="*/ 599813 h 1335837"/>
                <a:gd name="connsiteX16" fmla="*/ 344504 w 828209"/>
                <a:gd name="connsiteY16" fmla="*/ 256913 h 1335837"/>
                <a:gd name="connsiteX17" fmla="*/ 623904 w 828209"/>
                <a:gd name="connsiteY17" fmla="*/ 2913 h 1335837"/>
                <a:gd name="connsiteX18" fmla="*/ 656336 w 828209"/>
                <a:gd name="connsiteY18" fmla="*/ 297 h 133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28209" h="1335837">
                  <a:moveTo>
                    <a:pt x="656336" y="297"/>
                  </a:moveTo>
                  <a:cubicBezTo>
                    <a:pt x="736350" y="5823"/>
                    <a:pt x="840068" y="87315"/>
                    <a:pt x="827104" y="129913"/>
                  </a:cubicBezTo>
                  <a:cubicBezTo>
                    <a:pt x="812288" y="178597"/>
                    <a:pt x="566756" y="220929"/>
                    <a:pt x="535004" y="295013"/>
                  </a:cubicBezTo>
                  <a:cubicBezTo>
                    <a:pt x="511192" y="350577"/>
                    <a:pt x="556436" y="446619"/>
                    <a:pt x="598406" y="516171"/>
                  </a:cubicBezTo>
                  <a:lnTo>
                    <a:pt x="603264" y="523863"/>
                  </a:lnTo>
                  <a:lnTo>
                    <a:pt x="595204" y="531749"/>
                  </a:lnTo>
                  <a:cubicBezTo>
                    <a:pt x="524090" y="601995"/>
                    <a:pt x="453644" y="679981"/>
                    <a:pt x="420704" y="787137"/>
                  </a:cubicBezTo>
                  <a:cubicBezTo>
                    <a:pt x="376784" y="930013"/>
                    <a:pt x="525480" y="1235871"/>
                    <a:pt x="401654" y="1320537"/>
                  </a:cubicBezTo>
                  <a:lnTo>
                    <a:pt x="374466" y="1335837"/>
                  </a:lnTo>
                  <a:lnTo>
                    <a:pt x="364538" y="1323149"/>
                  </a:lnTo>
                  <a:cubicBezTo>
                    <a:pt x="356610" y="1313801"/>
                    <a:pt x="349020" y="1305653"/>
                    <a:pt x="342124" y="1299105"/>
                  </a:cubicBezTo>
                  <a:cubicBezTo>
                    <a:pt x="286956" y="1246721"/>
                    <a:pt x="203612" y="1288789"/>
                    <a:pt x="127810" y="1244337"/>
                  </a:cubicBezTo>
                  <a:cubicBezTo>
                    <a:pt x="89908" y="1222113"/>
                    <a:pt x="58556" y="1149585"/>
                    <a:pt x="22292" y="1092385"/>
                  </a:cubicBezTo>
                  <a:lnTo>
                    <a:pt x="0" y="1061661"/>
                  </a:lnTo>
                  <a:lnTo>
                    <a:pt x="21384" y="1036621"/>
                  </a:lnTo>
                  <a:cubicBezTo>
                    <a:pt x="160188" y="879445"/>
                    <a:pt x="329686" y="706969"/>
                    <a:pt x="382604" y="599813"/>
                  </a:cubicBezTo>
                  <a:cubicBezTo>
                    <a:pt x="467272" y="428361"/>
                    <a:pt x="304288" y="356397"/>
                    <a:pt x="344504" y="256913"/>
                  </a:cubicBezTo>
                  <a:cubicBezTo>
                    <a:pt x="384720" y="157429"/>
                    <a:pt x="543472" y="24081"/>
                    <a:pt x="623904" y="2913"/>
                  </a:cubicBezTo>
                  <a:cubicBezTo>
                    <a:pt x="633958" y="267"/>
                    <a:pt x="644904" y="-493"/>
                    <a:pt x="656336" y="29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B8B8BB-69EA-B84A-1139-A549CC7542F9}"/>
              </a:ext>
            </a:extLst>
          </p:cNvPr>
          <p:cNvGrpSpPr>
            <a:grpSpLocks noChangeAspect="1"/>
          </p:cNvGrpSpPr>
          <p:nvPr/>
        </p:nvGrpSpPr>
        <p:grpSpPr>
          <a:xfrm>
            <a:off x="6642015" y="1192912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31F6A526-8BC9-DD0F-D73F-8D8D73853F89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EF27B3B5-478A-3B19-DF55-D724514CA2D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EB06D822-5978-A038-EA76-43283A7E78E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7E19420F-48C0-CBF2-159C-38BC62B2D5E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31BC085F-F811-91EA-AE37-AFC33AACAEA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5CFDF654-3CFE-8449-A1CE-AB9FE261F2C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36869690-ADED-298B-54EB-72FBCF2C0BE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23F79A4D-CC5B-7FC5-A8B7-0B07A8D722A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B8520FFD-0FD3-A6D9-F4B6-70834D2A520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CE94AE7C-E93D-D218-E119-CD6087E5EEA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E54C2674-98D3-5B79-B39F-0B26AC1F523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A7417C44-8BC0-8F04-B8FE-F960BC5E158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86E079E-2CB3-73DF-86B9-DC0EE095675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13551058-B7E7-CB9E-71A6-55257BAC443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C4B16EAA-B5FB-6BA4-7D8C-4408446AE56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809F6C5F-FD68-8009-9EEE-197C26A0EE8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9646E283-7C45-67C0-F0AF-B63BEA65E26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C5CF1A3B-E8D8-8FA9-C27D-3C0CA5C068A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B724E304-2595-428F-02EC-887F1A3D99D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F2DDC0E1-9B72-53BD-A99B-D71A1AD69AC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56C7C489-6065-195E-D512-0670592F679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F13A768C-6857-95F7-D96C-2F3C2B413DF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CCB2FA80-18AB-FEB4-FB9E-322AF7987D8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0BD3CB57-CD61-182E-D3D2-BF60C73E6B5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05AF5CD-E924-FBC7-00ED-98DF3BC1F3A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5542098B-9E01-BE2C-1AF7-F2878917EB8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5CD37167-98DF-00C7-9ADE-BD3B04893EF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60AA9F87-7413-E94E-DACF-65E88A0A4CD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FB5923B-3253-B184-E52B-49283496465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1DD61270-395F-BDA0-5D6C-8A41B510703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D1BBF1EE-0AE3-3DF3-5C0A-37041E03585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CCC93424-B495-28CF-9994-EA576279254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8DFA6381-A9DF-167A-441F-279BF10E3DC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1DA7970F-A481-749D-DBAB-8634D8A8621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4C3C9E42-5FE3-09AC-8E72-E87AB8B5F3D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76F6E1D-D4C7-F2BB-D796-C756DEA5461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E4A889BE-986E-9353-3DED-6C741B63AE3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FF6C233-4C89-A02B-1E96-C4DD78857F1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E8756665-276B-8E9C-EAD2-00B4962B021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4F60D716-1B33-86D2-133B-9EF0A2684AD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8FDCC3D-8DC9-B86D-E76A-C50DE377979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509112E5-62F9-4878-EBDA-04BC371F41E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5A48D7C-AAFD-E589-75F1-026C0CFE20E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8F0670BA-0E17-20DB-AC42-648F065A38F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E1430FE9-45E2-CCCB-A196-2E7A5FD033D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2C58BBF0-4FD5-40B0-37BF-141C70CEF82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012EF914-E57D-758E-D5F2-58C4D48B527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C3FDCCF-861F-FB3C-A6A6-CFB3FA432D4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5295339-D3D2-FBE1-7D93-527B8CB9CDE9}"/>
                </a:ext>
              </a:extLst>
            </p:cNvPr>
            <p:cNvSpPr/>
            <p:nvPr/>
          </p:nvSpPr>
          <p:spPr>
            <a:xfrm>
              <a:off x="7388502" y="2203753"/>
              <a:ext cx="99069" cy="123410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5981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5490F-C469-4CA4-2AA2-D82EBC05B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7A12B960-F849-84C1-E1C2-63EBFF5232E3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1B8E789F-9E71-93BE-540F-304FF4ABF4BB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168F6AE7-FE05-F181-A1A2-B60DDDE9AFE3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C1821B45-74FA-F8C3-C007-76BE0F465C88}"/>
                </a:ext>
              </a:extLst>
            </p:cNvPr>
            <p:cNvSpPr txBox="1"/>
            <p:nvPr/>
          </p:nvSpPr>
          <p:spPr>
            <a:xfrm>
              <a:off x="7316230" y="2943225"/>
              <a:ext cx="19465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Ishikawa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F2456B45-BF2C-7EAD-F947-522EAFE8D639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1DA53876-DCA3-9B75-2D0A-3BE9A6B9434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02A2597D-D7CE-D331-92D3-712AE9FB13F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15903EF-595B-886F-48F2-13B0FFCB141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D55FF71A-9D33-97BF-447D-5441FA89F37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388225F6-B18C-5ED4-2C75-A1842CE5226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0AB266F1-C8A3-8489-A19E-D275D0F5FFC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CF13D9DA-750B-370E-4306-0885AB9FCE4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4E075D39-C5CB-3D23-B8F3-73482C49135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93636020-B21E-47DD-FE1D-F076E42B801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F6784D9D-D69F-E657-ED2F-35B112EAEF8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7413CBE5-86E9-E86C-C041-0847CA2A553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E833CB9B-75B4-ED3B-7606-F7260CA0C3F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E51F08E9-9A30-3C9B-D58C-5D56CCBC3A5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DC14DB65-DE70-CE01-ED20-906696B11A7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EB3F8AA2-4812-1169-4E75-27D820E6BDD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A689237A-F8A1-512B-AF74-DD692812549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1DC0C457-3BAB-9E04-E61F-51B78F77F95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AB210794-52B5-9FC0-8AB8-2BD494201B5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C2FEDB11-4ED1-28E0-EDB8-2E825FB404A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57890F7-10CB-CD64-AECA-EF22D24CD3B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387E55E3-F8C5-5C83-F36F-BC7652E204B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FF9EBCB7-DEFD-F998-8F34-909C43803FA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898E4776-1A04-E28C-ADC2-B974E986BBD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1B24FF92-11CA-F80A-EA31-FFE7426B3FD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04E282A3-40EB-37E0-BE02-98F315FEB55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DD1500BD-D5DC-B00E-8EE0-50C16082F8A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6C61768F-5AE9-BEEA-FE62-3ADFC574BC3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199124FC-4AE0-CFAF-A8C1-FE455117F80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746814A3-8CEE-BF3D-A528-4E15164749D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5A231DBB-DF6A-6664-D8F2-D2295046720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A5E4B78C-F159-55FA-C6AE-E2DCF0B3A13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FC72EB37-0F2B-9412-86D8-72F42ACE0F2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74AF7716-FE0A-20F9-F9C3-668A1ABE93E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0BA3E3B8-06F9-FE28-F292-E8EC49B4EA7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B3320D56-89C7-7D17-7787-59EE6DCD376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2E8EB4F8-9845-B662-E42A-79F41EF6495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44BEDF6F-57B3-BB2D-B71B-583726C40A2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3B9FB8A6-D967-DA30-F88E-30F3ABFE70F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39C966C8-C54F-8B9E-73C2-5D238992D33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9ABEECBC-62CA-9896-98B9-D52AF71F80D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5135655-EC07-FDF8-7AA0-A1EF3006014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35164263-1991-B126-203D-FCE9135DEAA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4AB2C0F7-F19F-3091-42DE-4236CD6D31F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566E9ABE-0695-69BC-CD11-CD41A673F68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6A27B396-869D-A75D-40F4-26CAE22BA9E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A96E300E-A0BE-626A-178B-F804A63C049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250EE94E-A90A-614C-3014-A048A1CE45E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F3821336-6BD5-EA60-836A-A32986CAAA8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1AAF8327-6518-7340-28F0-67DDC6DA301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石川県の場所を示すイラスト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7A533781-E18C-EE19-8636-5B65D035AD01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B0CB63E0-97B7-839C-ACCA-A4EAFB86A8A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7F7EAD1E-EC59-9D38-5884-15BE9382844B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34CBCD56-085B-E26C-4B5D-67EA689125E0}"/>
                </a:ext>
              </a:extLst>
            </p:cNvPr>
            <p:cNvSpPr txBox="1"/>
            <p:nvPr/>
          </p:nvSpPr>
          <p:spPr>
            <a:xfrm>
              <a:off x="7316230" y="5800785"/>
              <a:ext cx="19465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Ishikawa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E89CFA6-673F-957B-0E34-E7A8F05A66DC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C1567825-C0E9-0FC5-EA0F-969F6B5DE276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FB783A94-4EED-1312-947D-B7701A31C8A6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10619452-07F9-4621-F14C-AE0177FD52F2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CFECA7A6-98EC-786C-B46F-4AEA3BAEA51B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D75CD45A-37ED-4DF0-E03D-617C403E9657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37AE0D9E-30AB-84B6-CD7E-5BB6F7731367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C6D579E9-EA50-4C1F-7761-7B960A089C1B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F34F8AA1-A370-376A-77AF-12976E55649A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1907F7AD-6135-2AC6-B915-59AEFB8B6684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CE65A7C-C0D2-4BD9-355C-7B4E8AFC0753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98335A37-99C5-CEC9-C09B-1E18D83F17FE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FF266238-FF7E-BC8B-A25E-6E6790D9F302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9C392D5C-101E-60DB-DB26-87E9730F03B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06873EBA-42E4-E64F-E20F-90E3D5E516D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5949B175-D39D-7FB5-6FC4-5F926E921261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A4760311-ADF6-58F8-3226-78D66F2773B3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610D9F55-0FCA-57CD-80E4-040DF2D54F53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073FB383-FFC3-87F3-2F57-6F9EE9C9B8E6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94C0B298-A059-2D9F-84F1-C2214C3D79A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111C6209-DEDF-33F3-7A31-0FC7AEC12663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BC439DBA-5599-BDC3-1617-D166C9BF1673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7EA96CB7-85D1-6479-BBD0-F9FF7C5C7AE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8DEDA0C4-D6E0-2482-BE0D-4D2C834EB197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96E19DA2-0972-1DF1-5A08-C15F5B681939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A4756B06-2E0E-6825-4ADE-7B5BC901848E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FBA5032C-6AE1-A60A-02AD-8FA5F02059E5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BCB4E0D9-819A-1C5D-A9A0-764A6ED9C360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F3C50F7E-C0BE-8800-E2A0-85FEDB806539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3434CEF9-E3C4-77BB-F176-5A7EE86BB231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93C8365A-8573-6061-6BE6-3920D664C444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12173679-AB13-BCF5-71C7-E3B10EA87883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1ACE24A7-4B18-CCF7-EBD2-29BFB6DF91B8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4DA592DA-6371-4A22-8689-2CF1E6A2D2BD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68DBB2CE-2A01-3100-3389-D75A6192987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1605632A-1694-2911-FDDB-19E0C5DD0410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3B6035FD-724C-557D-9DDE-A447069E32C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DB01B45E-474F-1516-7EEC-1C0BC7752954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E6D54D38-C310-2F42-10E5-15788D8C0670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89C71FAF-DFB1-B0EA-C7BF-525BE49B05F8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B96D1B32-8EFA-C5D6-3201-588651A665F4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96ADAD67-33B1-C535-0C3E-F0F6F9F415ED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717A05D9-C8BB-D965-84BF-CF6FA06F34C1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A8B4F328-BFEF-D6AF-04CD-ED9D7C064925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D5382E30-B55C-481F-8490-3AF55476C255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08A61353-7A9D-0D71-D4F6-3CE2BE8A908D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6B5519B1-558A-E0A1-6E39-A6BD5564F85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AA91953B-6852-54AF-7AF7-DC3D726B54CE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1FF12492-BE19-3FFD-477E-1A769D153713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CAF91032-4C51-69AF-90A0-CC074D57FD6E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651CC847-1625-0570-59A5-B0F185716ADF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14479364-2632-3485-53D0-A1B97D9B0546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52F26DF2-C5FC-E194-4B96-481B7CF5A46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DC22080C-5087-50E4-DD53-4E534F904D1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77D8E8BC-065C-008A-DB6D-E8DB363BE32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9FDA504D-87DE-C7E5-CF46-7592B25EE87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BBC069C1-C80C-C476-D797-AEF2C963C3C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CB134084-FD04-BA4B-4A89-94D256C7E75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9DD77AE3-4801-D2D4-5858-D0D624E5AA5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8A11E969-AC0A-154F-FEBF-D3DFF87396E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EC457CC7-9427-22A2-E8CC-74F23755F21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E20FB1B1-025A-E3EA-DDBB-48FB10F0742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3CDFA436-469C-CB05-E372-DE9A867CCED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1316FE75-3DB1-A924-3BF0-7CBA255610B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01FD0B62-2370-454E-7E9D-63518CB2364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857AE412-945F-48E4-029C-614C69791B9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9A16F2FC-1079-B304-3184-A69879A5601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438217A-2547-73D8-7682-BA2E8722E8B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704A2194-0FBA-9A32-AF06-0049782F763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9A338944-1DDB-8ADD-4F94-B7125FE2183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8811DC21-CC7C-9E0F-0B2E-B49E6B70AD7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B83C5858-4347-A3D9-790C-60D6C0E388A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C21287E3-43B7-2B84-243C-2294E292C6C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99EFF9DB-11A2-D6F1-6A30-B59A18EC6C7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41E99878-A992-99A6-A003-65214D80CC9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1588A144-90C8-886D-72B5-8D37EFB7F1C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FF6C83D4-A47B-06EF-52B8-1956DEDCB7C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211F7596-09CF-EA1B-10BA-9E8B00C647C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61547998-0B13-340F-31C1-E4967023DF2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D0E6A1FC-850F-BE98-1D92-AC17FCE5DEA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3EEEA829-4B69-4338-9334-5754C37DB56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1B215F41-3298-2972-4AD8-AAC91D57B17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2000FE3E-0FDB-86B4-60A6-F2954B45C1A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9B346E25-0242-7B97-6024-C86B52561EA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E26A81DE-933F-8E7F-8646-D5D87669E0B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D45341E5-8E00-9C85-01B5-1CACD87EF13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2B5BB9DE-083E-8408-7E96-0ED0C78346F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01FDB6AD-C728-DF6A-B097-9FB2FD8FBCA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96F169D4-040A-3927-F99D-D95CFEA51D7E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6157629F-2FD0-3C4F-CB6E-A05A9166DEC2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20688E5E-F82F-32AD-0B34-BA5064C147D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07212786-510F-DE85-A431-1E9FEBD3D3B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E9164E9D-69D5-8CF5-EEC4-E7775D640E1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112B7A98-6C19-BE99-841A-525ED727805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E95D980-7D24-70C9-5087-39F722A8B64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4CC3A112-7819-B21C-DC55-5991DF3C49E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DBEE567B-673F-08CC-1456-DDA441C2F0B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E84A1328-4364-E4C4-E42F-4772C908501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3855CB92-5A40-5B90-3B1B-A3F21B28394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280D880-DE7D-A212-9204-FF21F6B435C4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EA2851B-5FD5-003A-668E-B16C2526B367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04F0A537-A1B2-67AB-6160-FBBCF7D9B1F8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54D16C5A-7169-A971-1ACC-220421C6E00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06DD0350-8AC2-FBE6-BFA7-66C73FE964A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E13A8DB7-FAAD-464F-2A3C-DA6EA894EE2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5B16EDB0-65F5-4186-2946-F50E76ECC58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B6535E28-7A0D-4AF4-CCB9-571C993E572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CBD9336B-75A6-BD26-4DA3-E8266DD117B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33EF4F4A-C8C5-42FF-A1C7-A675408408C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DEF62B0-B01A-71F8-7ED9-2B1D7EF28DB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AF1E45FC-C672-B076-B383-81618633458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E7EA22AC-9381-DED2-4ABD-B48C0988626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9E2AA370-35B8-BC68-BCB1-AEF7540BAF2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3D4AD174-897B-D759-E65E-B01812D7DF5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A65FD19E-C1FB-5435-B975-57FCA7D3443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25CDD763-2145-E052-6F5F-5C5C15C8923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07A5FD3B-140B-E8BF-B9F3-CE7AC29BAD9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C31A065-6534-01D8-23CE-21B0FF12998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D12790A7-3BEC-BC6F-7097-452E31BAE26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778F8D5C-467C-EAA8-0677-EE47DEC2388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65BF75FB-330D-E192-6101-A8F6E33C496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B338E9AE-EFA5-C37D-FA4D-DA932EAF21E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BD0BB7D6-B133-7807-A7D2-26622F65A07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1E5FA655-57B9-4655-A292-2D048F8135A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33107786-7755-ED3A-A514-FBE1BD74239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4EB73982-9EC2-6F5E-58FA-082089D9C0A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B5ACFCE8-BE2B-FFC5-30BE-C0530F724F6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0F54ADB3-1EB1-E470-7F22-962A6B1DD59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98D2C747-2B20-7E5A-1D8D-64EF66EE278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BC99A7AD-C4CF-520C-8E4E-4FF17F92391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92A2DAF9-4B15-5E8C-DF0F-24B685536AA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3D2A5FCE-57CD-B5E7-9695-16BBD517315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E71B97C3-6E54-3DD9-2925-4EF89AD5207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1D13BD20-B4DD-E359-68C0-03E1F37259B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3E7FC624-7E2E-1D1D-769F-91BAD31909D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D219F4D9-F409-297B-A263-F7947B989D1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B51C0ACB-87BE-58AB-4763-2650711E818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0EC13664-60E6-E39A-B467-DD7052696BB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1C63B482-E232-84A8-67C4-6128D642935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F453ADA9-513C-2B96-5948-F52E2B9E9CB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93AD470D-D585-ABE3-D7BA-D9297333724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88ED2A47-301A-D109-BFEF-2969D8911EA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551FFC8E-DFA4-6515-4D26-C0379D23E4B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A52BC719-6C84-02C8-DB0A-7CF1B2C2345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6A5C973B-179E-B0B3-180F-220D341F6D1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E001BCCF-ACD8-A5B4-1882-1279668A709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A34DAAE8-160F-0A86-D1ED-B9E3061A0CD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B0B7830-8B3E-F500-43F7-CFD6FFCE077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0D721C53-E11A-C202-5F9B-3593D447FDD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F9136EE7-E18F-E4E7-33D4-F68A864A2F99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C67D3A9B-2A23-7608-51C9-474013B5FC8C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1DA6B8A-5042-C941-4F59-A1084062B22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36055929-A1E7-B4B7-EC2F-A2649AAFED18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C5888FF-8831-4D1D-CA93-2CC0CBAECDE6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8963FAA-3786-CE6F-FB61-7ECDCE44701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C903092F-6CF4-CFE5-8EA1-F9F6F0667EB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EEA91D67-B3C1-37C4-E8CA-807419C5821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11A4DEF3-1E74-4735-71D0-DA5152B08954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A7ECB65E-6689-B8B9-E213-4318C7B9A5AE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00912212-BECB-B7A1-71EB-DD27C7177D8E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85EF7B0-0AE5-0C96-298D-EB6F86951A9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19135D05-A083-6212-3226-793F73D3094E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136C53D3-BCB8-21D6-B0E7-BA3B006B9306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45612DBB-7D32-245A-C0F4-7C6AD420B65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35B7D830-B085-35B5-0955-357042FA1EC2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3BF5A291-5DE4-3C2A-DA72-5D709B091CF0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6105A37E-2738-1250-000D-9E495E14807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00E9CB28-E8D3-8CDC-1259-58F7DA91585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EE6C418F-8A8F-F643-2546-474A6876731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A8772072-4FD1-118D-EF3C-DF36B6B8ABD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8FEF0B9-1E99-F1F7-D5AE-6CF9654E50E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77160EE5-60DA-131D-0E20-D25EFA1A99F8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2027FC79-F0C6-AE76-0F2E-A74E84A73EC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0FCFFF14-6DFB-F1E9-703F-ED6A06113810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4EF818EE-231B-9CE9-7076-F774FE9B9798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9A51F38C-0A3C-E2BF-ED5A-06B54D787E4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EE949A0A-9628-6016-03DC-67493FE77281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51857607-EB71-1C20-F191-F96E9197F112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4A253996-E86A-9969-0639-C4FB0019F1E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A5350D48-6277-D279-AC0A-25229827CEBF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1008F12D-C1BC-95D8-E1B8-AD5BA4A9BAD4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3F394795-033D-6588-3AD2-7AE80E3F6C40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BF3AA5B6-53CF-172E-CC04-46B9521DA841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DBB38438-3E80-FB53-6F0C-EEDCEFB0D89B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5E805FC8-56EB-A379-6F54-C012C29A9C00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0BF8B657-3B65-9EE6-658E-E4D9A2FD26AA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2B110BB0-7B91-F567-E1C2-D3DACDC9702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A743232B-D2AB-E54C-BA4E-11064F944D94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DFB4C2F2-C6DF-7242-A670-DE981C13A99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8E404B93-7374-74DE-C029-90FD9FA59D2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78136CA7-9BEB-B01E-118D-AB317C16BECA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5F0EA2B2-8CDB-2944-8C1B-7A02E7664348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54AF871A-D924-C27F-A7F8-4D78C61BFF8D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52691576-6ABC-3CC1-0A6E-6B3CFAB279B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514D8692-B8C6-815E-7098-3827C196BD93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B225535A-4F12-152B-5D83-7F361C54092C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5E8CA244-A3B2-910D-6F80-F43F0568EB2A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A32004F3-05CE-AD96-29F5-66F2C8B9AA6A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8D827DDB-FB6A-52AA-E646-761712EE492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01761794-F85C-D4E9-4637-BCC5654AF49B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84A6F140-EE38-343B-0F86-70AB147AC954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81BFF7C2-7A19-1BBB-3713-A4DB62AC6438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9C327ED3-AF57-A113-38A5-AADED2DBE0B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60EE0BA6-7AC1-2EE9-C686-21F24AEDBCB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DCE4459-641E-B3FE-66BA-31A2BDBB4CBE}"/>
                </a:ext>
              </a:extLst>
            </p:cNvPr>
            <p:cNvSpPr/>
            <p:nvPr/>
          </p:nvSpPr>
          <p:spPr>
            <a:xfrm>
              <a:off x="3735327" y="900206"/>
              <a:ext cx="1007029" cy="1254443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1589FA71-9EED-230B-E560-5C9090B3B078}"/>
                </a:ext>
              </a:extLst>
            </p:cNvPr>
            <p:cNvCxnSpPr>
              <a:cxnSpLocks/>
              <a:endCxn id="2021" idx="48"/>
            </p:cNvCxnSpPr>
            <p:nvPr/>
          </p:nvCxnSpPr>
          <p:spPr>
            <a:xfrm>
              <a:off x="4274720" y="1519478"/>
              <a:ext cx="1134842" cy="110176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79C99D80-68A8-2E58-7E45-6CE3AE07B840}"/>
              </a:ext>
            </a:extLst>
          </p:cNvPr>
          <p:cNvGrpSpPr/>
          <p:nvPr/>
        </p:nvGrpSpPr>
        <p:grpSpPr>
          <a:xfrm>
            <a:off x="3740408" y="3807460"/>
            <a:ext cx="2511801" cy="2593340"/>
            <a:chOff x="3740408" y="3807460"/>
            <a:chExt cx="2511801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C010E8C3-34DB-04DB-F383-C6896076C70E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2BA2354D-05CC-CB3E-A489-ED917E495EB0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B4F7D740-93B2-65D5-218C-C6ED05FEEF1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ACA3F4FA-E9F7-DD9E-6A89-92975A5B042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3F04A655-DBB2-F22B-984F-0F5173CCD6AB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B2AEF3ED-EF72-8AA3-F96B-C9E52B174954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BABAB0BB-BDFA-93F9-24C9-FEE70F2C3AB7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8BDEC23F-B387-E6E0-8230-110E0719FF08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C717E57B-F609-9319-5F7D-A7FFFFFF67C6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F52B6BC2-05B3-48AF-CAA2-8A6EE83D6B6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A34D2CAA-67D8-3EEC-AF6B-A046ED5C91CA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2B9B2606-C635-96CA-D4CA-89221A097EBB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D153280A-E03D-4C8C-CFBD-9D6EAB85102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2AF4E722-A5C5-1575-4983-D22F6BEDB6E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E25CEFC8-1B5E-E1FF-B7E4-9C277F9477D7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4051FD0C-F057-BF45-3CD3-0958974E576E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3015AFDC-B04D-FC27-B55E-73A10711B9EC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E6E1B2AF-F5DE-4A61-D4EA-9D8C92C5580C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A38778CC-6FFA-EFFB-3B43-7A98118C21E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8029B147-66DE-864F-6A50-73BD301B8E0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BCFC3059-5FEB-B171-8E04-15F05A03E586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FE4DFA02-EE01-FBAF-7137-AF0D49BADA1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E8B5819D-DBCF-5EEB-6920-6821EB26C27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EBADABD3-D190-2703-314F-FBCA39EA94C5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C664C9A8-5833-240C-F2DC-1A648F503CF7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B399BE60-1030-98AB-F36A-9C99FE0093C4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677E04E7-CF96-B727-2AF9-83E44B18466B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CD239B17-A9A6-3181-AE1D-CE90B04F677A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4BF2F198-A756-751C-2FA8-00830CB86CA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3A78E518-B654-E834-D2F3-C5EF18A89FD5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17747ACA-FA9B-BF15-461B-6515E01A461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DC741190-8B1C-DD10-F640-F3ABB3ACEAD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0FAAC328-4BD6-7695-6560-FD51F74BADB9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59FB89D1-6C36-E452-310C-DA60A8EF737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428C3C52-DC92-A89F-EEED-C77B9C3444C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0ADE2A3A-442F-0E4B-AF76-619791CE7F80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F0F2600-6198-CE91-D8BF-EE5C294D5A46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CE0FFEF7-33A9-324A-4A91-FFFEF8533BB5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2665A62B-EBD5-4C91-29AD-5F2EC419401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CD417852-2BE5-0C20-208E-A672BAFECAAA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B4283121-4D2B-9C04-DE90-D6DEE594849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F1492EE9-2B17-1D40-D120-0A6249B3B3A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C750F565-BD30-2C02-56A8-F7A72A229DD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F8D626B7-AA64-778E-523E-5544F8D84F77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67AA6B3B-3586-E33D-C061-580107EDC3BF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9C465816-1232-183F-FD3C-55ACC51E2C8B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8343E329-7108-0C58-39A8-2B623ED37BC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9C8681C4-BF94-8DF1-80DD-77D67855EC0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901911AF-5F3D-4987-63C8-EF9E1AF71606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D44DF7D2-EE70-A10C-1C60-E6D2C93B1D8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067C8E61-EB8D-6275-0EB8-46E1315D86CC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8FCE8D66-5F25-0A91-FE91-4447F32730E4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B83E51F-3052-C1C4-2AB8-4CA2FCA6C5B1}"/>
                </a:ext>
              </a:extLst>
            </p:cNvPr>
            <p:cNvSpPr/>
            <p:nvPr/>
          </p:nvSpPr>
          <p:spPr>
            <a:xfrm>
              <a:off x="3740408" y="3807460"/>
              <a:ext cx="1007029" cy="1254443"/>
            </a:xfrm>
            <a:custGeom>
              <a:avLst/>
              <a:gdLst>
                <a:gd name="connsiteX0" fmla="*/ 2557362 w 3541919"/>
                <a:gd name="connsiteY0" fmla="*/ 1386998 h 5581204"/>
                <a:gd name="connsiteX1" fmla="*/ 2601812 w 3541919"/>
                <a:gd name="connsiteY1" fmla="*/ 1545748 h 5581204"/>
                <a:gd name="connsiteX2" fmla="*/ 2392262 w 3541919"/>
                <a:gd name="connsiteY2" fmla="*/ 1571148 h 5581204"/>
                <a:gd name="connsiteX3" fmla="*/ 2290662 w 3541919"/>
                <a:gd name="connsiteY3" fmla="*/ 1590198 h 5581204"/>
                <a:gd name="connsiteX4" fmla="*/ 2195412 w 3541919"/>
                <a:gd name="connsiteY4" fmla="*/ 1482248 h 5581204"/>
                <a:gd name="connsiteX5" fmla="*/ 2322412 w 3541919"/>
                <a:gd name="connsiteY5" fmla="*/ 1437798 h 5581204"/>
                <a:gd name="connsiteX6" fmla="*/ 2481162 w 3541919"/>
                <a:gd name="connsiteY6" fmla="*/ 1450498 h 5581204"/>
                <a:gd name="connsiteX7" fmla="*/ 2557362 w 3541919"/>
                <a:gd name="connsiteY7" fmla="*/ 1386998 h 5581204"/>
                <a:gd name="connsiteX8" fmla="*/ 3228080 w 3541919"/>
                <a:gd name="connsiteY8" fmla="*/ 318 h 5581204"/>
                <a:gd name="connsiteX9" fmla="*/ 3427312 w 3541919"/>
                <a:gd name="connsiteY9" fmla="*/ 28098 h 5581204"/>
                <a:gd name="connsiteX10" fmla="*/ 3528912 w 3541919"/>
                <a:gd name="connsiteY10" fmla="*/ 282098 h 5581204"/>
                <a:gd name="connsiteX11" fmla="*/ 3211412 w 3541919"/>
                <a:gd name="connsiteY11" fmla="*/ 332898 h 5581204"/>
                <a:gd name="connsiteX12" fmla="*/ 3224112 w 3541919"/>
                <a:gd name="connsiteY12" fmla="*/ 739298 h 5581204"/>
                <a:gd name="connsiteX13" fmla="*/ 3109812 w 3541919"/>
                <a:gd name="connsiteY13" fmla="*/ 878998 h 5581204"/>
                <a:gd name="connsiteX14" fmla="*/ 2766912 w 3541919"/>
                <a:gd name="connsiteY14" fmla="*/ 929798 h 5581204"/>
                <a:gd name="connsiteX15" fmla="*/ 2538312 w 3541919"/>
                <a:gd name="connsiteY15" fmla="*/ 1247298 h 5581204"/>
                <a:gd name="connsiteX16" fmla="*/ 2220812 w 3541919"/>
                <a:gd name="connsiteY16" fmla="*/ 1158398 h 5581204"/>
                <a:gd name="connsiteX17" fmla="*/ 2119212 w 3541919"/>
                <a:gd name="connsiteY17" fmla="*/ 1336198 h 5581204"/>
                <a:gd name="connsiteX18" fmla="*/ 2119212 w 3541919"/>
                <a:gd name="connsiteY18" fmla="*/ 1425098 h 5581204"/>
                <a:gd name="connsiteX19" fmla="*/ 2043012 w 3541919"/>
                <a:gd name="connsiteY19" fmla="*/ 1666398 h 5581204"/>
                <a:gd name="connsiteX20" fmla="*/ 2220812 w 3541919"/>
                <a:gd name="connsiteY20" fmla="*/ 1767998 h 5581204"/>
                <a:gd name="connsiteX21" fmla="*/ 2525612 w 3541919"/>
                <a:gd name="connsiteY21" fmla="*/ 1615598 h 5581204"/>
                <a:gd name="connsiteX22" fmla="*/ 2563712 w 3541919"/>
                <a:gd name="connsiteY22" fmla="*/ 1907698 h 5581204"/>
                <a:gd name="connsiteX23" fmla="*/ 2584548 w 3541919"/>
                <a:gd name="connsiteY23" fmla="*/ 2091054 h 5581204"/>
                <a:gd name="connsiteX24" fmla="*/ 2578124 w 3541919"/>
                <a:gd name="connsiteY24" fmla="*/ 2146828 h 5581204"/>
                <a:gd name="connsiteX25" fmla="*/ 2536724 w 3541919"/>
                <a:gd name="connsiteY25" fmla="*/ 2158126 h 5581204"/>
                <a:gd name="connsiteX26" fmla="*/ 2255736 w 3541919"/>
                <a:gd name="connsiteY26" fmla="*/ 2237898 h 5581204"/>
                <a:gd name="connsiteX27" fmla="*/ 2084288 w 3541919"/>
                <a:gd name="connsiteY27" fmla="*/ 2437922 h 5581204"/>
                <a:gd name="connsiteX28" fmla="*/ 1931888 w 3541919"/>
                <a:gd name="connsiteY28" fmla="*/ 2971322 h 5581204"/>
                <a:gd name="connsiteX29" fmla="*/ 1836636 w 3541919"/>
                <a:gd name="connsiteY29" fmla="*/ 3123722 h 5581204"/>
                <a:gd name="connsiteX30" fmla="*/ 1884264 w 3541919"/>
                <a:gd name="connsiteY30" fmla="*/ 3371374 h 5581204"/>
                <a:gd name="connsiteX31" fmla="*/ 1789012 w 3541919"/>
                <a:gd name="connsiteY31" fmla="*/ 3904774 h 5581204"/>
                <a:gd name="connsiteX32" fmla="*/ 1779488 w 3541919"/>
                <a:gd name="connsiteY32" fmla="*/ 4628674 h 5581204"/>
                <a:gd name="connsiteX33" fmla="*/ 1941412 w 3541919"/>
                <a:gd name="connsiteY33" fmla="*/ 4923948 h 5581204"/>
                <a:gd name="connsiteX34" fmla="*/ 1693764 w 3541919"/>
                <a:gd name="connsiteY34" fmla="*/ 5266848 h 5581204"/>
                <a:gd name="connsiteX35" fmla="*/ 1665188 w 3541919"/>
                <a:gd name="connsiteY35" fmla="*/ 5581174 h 5581204"/>
                <a:gd name="connsiteX36" fmla="*/ 1160364 w 3541919"/>
                <a:gd name="connsiteY36" fmla="*/ 5285898 h 5581204"/>
                <a:gd name="connsiteX37" fmla="*/ 417412 w 3541919"/>
                <a:gd name="connsiteY37" fmla="*/ 5266848 h 5581204"/>
                <a:gd name="connsiteX38" fmla="*/ 331688 w 3541919"/>
                <a:gd name="connsiteY38" fmla="*/ 4971574 h 5581204"/>
                <a:gd name="connsiteX39" fmla="*/ 5468 w 3541919"/>
                <a:gd name="connsiteY39" fmla="*/ 4806558 h 5581204"/>
                <a:gd name="connsiteX40" fmla="*/ 0 w 3541919"/>
                <a:gd name="connsiteY40" fmla="*/ 4767682 h 5581204"/>
                <a:gd name="connsiteX41" fmla="*/ 37812 w 3541919"/>
                <a:gd name="connsiteY41" fmla="*/ 4743048 h 5581204"/>
                <a:gd name="connsiteX42" fmla="*/ 506312 w 3541919"/>
                <a:gd name="connsiteY42" fmla="*/ 4396898 h 5581204"/>
                <a:gd name="connsiteX43" fmla="*/ 1446112 w 3541919"/>
                <a:gd name="connsiteY43" fmla="*/ 3126898 h 5581204"/>
                <a:gd name="connsiteX44" fmla="*/ 1763612 w 3541919"/>
                <a:gd name="connsiteY44" fmla="*/ 2098198 h 5581204"/>
                <a:gd name="connsiteX45" fmla="*/ 1585812 w 3541919"/>
                <a:gd name="connsiteY45" fmla="*/ 1767998 h 5581204"/>
                <a:gd name="connsiteX46" fmla="*/ 1585812 w 3541919"/>
                <a:gd name="connsiteY46" fmla="*/ 1539398 h 5581204"/>
                <a:gd name="connsiteX47" fmla="*/ 1395312 w 3541919"/>
                <a:gd name="connsiteY47" fmla="*/ 1437798 h 5581204"/>
                <a:gd name="connsiteX48" fmla="*/ 1662012 w 3541919"/>
                <a:gd name="connsiteY48" fmla="*/ 624998 h 5581204"/>
                <a:gd name="connsiteX49" fmla="*/ 2170012 w 3541919"/>
                <a:gd name="connsiteY49" fmla="*/ 447198 h 5581204"/>
                <a:gd name="connsiteX50" fmla="*/ 2944712 w 3541919"/>
                <a:gd name="connsiteY50" fmla="*/ 53498 h 5581204"/>
                <a:gd name="connsiteX51" fmla="*/ 3228080 w 3541919"/>
                <a:gd name="connsiteY51" fmla="*/ 318 h 558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541919" h="5581204">
                  <a:moveTo>
                    <a:pt x="2557362" y="1386998"/>
                  </a:moveTo>
                  <a:cubicBezTo>
                    <a:pt x="2577470" y="1402874"/>
                    <a:pt x="2629328" y="1515056"/>
                    <a:pt x="2601812" y="1545748"/>
                  </a:cubicBezTo>
                  <a:cubicBezTo>
                    <a:pt x="2574296" y="1576440"/>
                    <a:pt x="2444120" y="1563740"/>
                    <a:pt x="2392262" y="1571148"/>
                  </a:cubicBezTo>
                  <a:cubicBezTo>
                    <a:pt x="2340404" y="1578556"/>
                    <a:pt x="2323470" y="1605014"/>
                    <a:pt x="2290662" y="1590198"/>
                  </a:cubicBezTo>
                  <a:cubicBezTo>
                    <a:pt x="2257854" y="1575382"/>
                    <a:pt x="2190120" y="1507648"/>
                    <a:pt x="2195412" y="1482248"/>
                  </a:cubicBezTo>
                  <a:cubicBezTo>
                    <a:pt x="2200704" y="1456848"/>
                    <a:pt x="2281136" y="1442030"/>
                    <a:pt x="2322412" y="1437798"/>
                  </a:cubicBezTo>
                  <a:cubicBezTo>
                    <a:pt x="2363688" y="1433566"/>
                    <a:pt x="2442004" y="1458966"/>
                    <a:pt x="2481162" y="1450498"/>
                  </a:cubicBezTo>
                  <a:cubicBezTo>
                    <a:pt x="2520320" y="1442030"/>
                    <a:pt x="2537254" y="1371122"/>
                    <a:pt x="2557362" y="1386998"/>
                  </a:cubicBezTo>
                  <a:close/>
                  <a:moveTo>
                    <a:pt x="3228080" y="318"/>
                  </a:moveTo>
                  <a:cubicBezTo>
                    <a:pt x="3310364" y="-2062"/>
                    <a:pt x="3378628" y="9050"/>
                    <a:pt x="3427312" y="28098"/>
                  </a:cubicBezTo>
                  <a:cubicBezTo>
                    <a:pt x="3524680" y="66198"/>
                    <a:pt x="3564896" y="231298"/>
                    <a:pt x="3528912" y="282098"/>
                  </a:cubicBezTo>
                  <a:cubicBezTo>
                    <a:pt x="3492928" y="332898"/>
                    <a:pt x="3262212" y="256698"/>
                    <a:pt x="3211412" y="332898"/>
                  </a:cubicBezTo>
                  <a:cubicBezTo>
                    <a:pt x="3160612" y="409098"/>
                    <a:pt x="3241044" y="648282"/>
                    <a:pt x="3224112" y="739298"/>
                  </a:cubicBezTo>
                  <a:cubicBezTo>
                    <a:pt x="3207180" y="830314"/>
                    <a:pt x="3186012" y="847250"/>
                    <a:pt x="3109812" y="878998"/>
                  </a:cubicBezTo>
                  <a:cubicBezTo>
                    <a:pt x="3033612" y="910750"/>
                    <a:pt x="2862160" y="868414"/>
                    <a:pt x="2766912" y="929798"/>
                  </a:cubicBezTo>
                  <a:cubicBezTo>
                    <a:pt x="2671660" y="991182"/>
                    <a:pt x="2629328" y="1209198"/>
                    <a:pt x="2538312" y="1247298"/>
                  </a:cubicBezTo>
                  <a:cubicBezTo>
                    <a:pt x="2447296" y="1285398"/>
                    <a:pt x="2290660" y="1143582"/>
                    <a:pt x="2220812" y="1158398"/>
                  </a:cubicBezTo>
                  <a:cubicBezTo>
                    <a:pt x="2150960" y="1173214"/>
                    <a:pt x="2136144" y="1291750"/>
                    <a:pt x="2119212" y="1336198"/>
                  </a:cubicBezTo>
                  <a:cubicBezTo>
                    <a:pt x="2102280" y="1380650"/>
                    <a:pt x="2131912" y="1370066"/>
                    <a:pt x="2119212" y="1425098"/>
                  </a:cubicBezTo>
                  <a:cubicBezTo>
                    <a:pt x="2106512" y="1480130"/>
                    <a:pt x="2026080" y="1609250"/>
                    <a:pt x="2043012" y="1666398"/>
                  </a:cubicBezTo>
                  <a:cubicBezTo>
                    <a:pt x="2059944" y="1723550"/>
                    <a:pt x="2140380" y="1776466"/>
                    <a:pt x="2220812" y="1767998"/>
                  </a:cubicBezTo>
                  <a:cubicBezTo>
                    <a:pt x="2301244" y="1759530"/>
                    <a:pt x="2468460" y="1592314"/>
                    <a:pt x="2525612" y="1615598"/>
                  </a:cubicBezTo>
                  <a:cubicBezTo>
                    <a:pt x="2582760" y="1638882"/>
                    <a:pt x="2555244" y="1816682"/>
                    <a:pt x="2563712" y="1907698"/>
                  </a:cubicBezTo>
                  <a:cubicBezTo>
                    <a:pt x="2570064" y="1975960"/>
                    <a:pt x="2585940" y="2026364"/>
                    <a:pt x="2584548" y="2091054"/>
                  </a:cubicBezTo>
                  <a:lnTo>
                    <a:pt x="2578124" y="2146828"/>
                  </a:lnTo>
                  <a:lnTo>
                    <a:pt x="2536724" y="2158126"/>
                  </a:lnTo>
                  <a:cubicBezTo>
                    <a:pt x="2421236" y="2186702"/>
                    <a:pt x="2327968" y="2200592"/>
                    <a:pt x="2255736" y="2237898"/>
                  </a:cubicBezTo>
                  <a:cubicBezTo>
                    <a:pt x="2111276" y="2312510"/>
                    <a:pt x="2138264" y="2315686"/>
                    <a:pt x="2084288" y="2437922"/>
                  </a:cubicBezTo>
                  <a:cubicBezTo>
                    <a:pt x="2030312" y="2560160"/>
                    <a:pt x="1973164" y="2857022"/>
                    <a:pt x="1931888" y="2971322"/>
                  </a:cubicBezTo>
                  <a:cubicBezTo>
                    <a:pt x="1890612" y="3085622"/>
                    <a:pt x="1844576" y="3057048"/>
                    <a:pt x="1836636" y="3123722"/>
                  </a:cubicBezTo>
                  <a:cubicBezTo>
                    <a:pt x="1828700" y="3190398"/>
                    <a:pt x="1892200" y="3241198"/>
                    <a:pt x="1884264" y="3371374"/>
                  </a:cubicBezTo>
                  <a:cubicBezTo>
                    <a:pt x="1876324" y="3501548"/>
                    <a:pt x="1806476" y="3695222"/>
                    <a:pt x="1789012" y="3904774"/>
                  </a:cubicBezTo>
                  <a:cubicBezTo>
                    <a:pt x="1771552" y="4114322"/>
                    <a:pt x="1754088" y="4458810"/>
                    <a:pt x="1779488" y="4628674"/>
                  </a:cubicBezTo>
                  <a:cubicBezTo>
                    <a:pt x="1804888" y="4798536"/>
                    <a:pt x="1955700" y="4817586"/>
                    <a:pt x="1941412" y="4923948"/>
                  </a:cubicBezTo>
                  <a:cubicBezTo>
                    <a:pt x="1927124" y="5030310"/>
                    <a:pt x="1739800" y="5157310"/>
                    <a:pt x="1693764" y="5266848"/>
                  </a:cubicBezTo>
                  <a:cubicBezTo>
                    <a:pt x="1647724" y="5376386"/>
                    <a:pt x="1754088" y="5577998"/>
                    <a:pt x="1665188" y="5581174"/>
                  </a:cubicBezTo>
                  <a:cubicBezTo>
                    <a:pt x="1576288" y="5584348"/>
                    <a:pt x="1368324" y="5338286"/>
                    <a:pt x="1160364" y="5285898"/>
                  </a:cubicBezTo>
                  <a:cubicBezTo>
                    <a:pt x="952400" y="5233510"/>
                    <a:pt x="555524" y="5319234"/>
                    <a:pt x="417412" y="5266848"/>
                  </a:cubicBezTo>
                  <a:cubicBezTo>
                    <a:pt x="279300" y="5214462"/>
                    <a:pt x="403124" y="5101748"/>
                    <a:pt x="331688" y="4971574"/>
                  </a:cubicBezTo>
                  <a:cubicBezTo>
                    <a:pt x="273644" y="4865806"/>
                    <a:pt x="67836" y="5121598"/>
                    <a:pt x="5468" y="4806558"/>
                  </a:cubicBezTo>
                  <a:lnTo>
                    <a:pt x="0" y="4767682"/>
                  </a:lnTo>
                  <a:lnTo>
                    <a:pt x="37812" y="4743048"/>
                  </a:lnTo>
                  <a:cubicBezTo>
                    <a:pt x="179716" y="4657018"/>
                    <a:pt x="334332" y="4586076"/>
                    <a:pt x="506312" y="4396898"/>
                  </a:cubicBezTo>
                  <a:cubicBezTo>
                    <a:pt x="781480" y="4094214"/>
                    <a:pt x="1236560" y="3510014"/>
                    <a:pt x="1446112" y="3126898"/>
                  </a:cubicBezTo>
                  <a:cubicBezTo>
                    <a:pt x="1655660" y="2743782"/>
                    <a:pt x="1740328" y="2324682"/>
                    <a:pt x="1763612" y="2098198"/>
                  </a:cubicBezTo>
                  <a:cubicBezTo>
                    <a:pt x="1786896" y="1871714"/>
                    <a:pt x="1615444" y="1861130"/>
                    <a:pt x="1585812" y="1767998"/>
                  </a:cubicBezTo>
                  <a:cubicBezTo>
                    <a:pt x="1556180" y="1674866"/>
                    <a:pt x="1617560" y="1594430"/>
                    <a:pt x="1585812" y="1539398"/>
                  </a:cubicBezTo>
                  <a:cubicBezTo>
                    <a:pt x="1554060" y="1484366"/>
                    <a:pt x="1382612" y="1590198"/>
                    <a:pt x="1395312" y="1437798"/>
                  </a:cubicBezTo>
                  <a:cubicBezTo>
                    <a:pt x="1408012" y="1285398"/>
                    <a:pt x="1532896" y="790098"/>
                    <a:pt x="1662012" y="624998"/>
                  </a:cubicBezTo>
                  <a:cubicBezTo>
                    <a:pt x="1791128" y="459898"/>
                    <a:pt x="1956228" y="542450"/>
                    <a:pt x="2170012" y="447198"/>
                  </a:cubicBezTo>
                  <a:cubicBezTo>
                    <a:pt x="2383796" y="351950"/>
                    <a:pt x="2735160" y="123350"/>
                    <a:pt x="2944712" y="53498"/>
                  </a:cubicBezTo>
                  <a:cubicBezTo>
                    <a:pt x="3049484" y="18574"/>
                    <a:pt x="3145792" y="2698"/>
                    <a:pt x="3228080" y="31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9D81744A-355F-746D-5E5B-EC8BAFE918AB}"/>
                </a:ext>
              </a:extLst>
            </p:cNvPr>
            <p:cNvCxnSpPr>
              <a:cxnSpLocks/>
              <a:endCxn id="1603" idx="49"/>
            </p:cNvCxnSpPr>
            <p:nvPr/>
          </p:nvCxnSpPr>
          <p:spPr>
            <a:xfrm>
              <a:off x="4257675" y="4427220"/>
              <a:ext cx="1163374" cy="1132167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9933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pptx332_日本地図から見た石川県の場所イラスト</dc:title>
  <dc:subject>pptx332_日本地図から見た石川県の場所イラスト</dc:subject>
  <dc:creator>でじけろお</dc:creator>
  <cp:revision>1</cp:revision>
  <dcterms:created xsi:type="dcterms:W3CDTF">2018-05-20T00:31:01Z</dcterms:created>
  <dcterms:modified xsi:type="dcterms:W3CDTF">2025-12-14T01:16:42Z</dcterms:modified>
  <cp:version>1</cp:version>
</cp:coreProperties>
</file>